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22-9001-4AB3-AAA2-F854C97E7DB2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3D52-A58E-4039-A704-67CC3F64D2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691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22-9001-4AB3-AAA2-F854C97E7DB2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3D52-A58E-4039-A704-67CC3F64D2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651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22-9001-4AB3-AAA2-F854C97E7DB2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3D52-A58E-4039-A704-67CC3F64D2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36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22-9001-4AB3-AAA2-F854C97E7DB2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3D52-A58E-4039-A704-67CC3F64D2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134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22-9001-4AB3-AAA2-F854C97E7DB2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3D52-A58E-4039-A704-67CC3F64D2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269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22-9001-4AB3-AAA2-F854C97E7DB2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3D52-A58E-4039-A704-67CC3F64D2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6899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22-9001-4AB3-AAA2-F854C97E7DB2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3D52-A58E-4039-A704-67CC3F64D2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9284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22-9001-4AB3-AAA2-F854C97E7DB2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3D52-A58E-4039-A704-67CC3F64D2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6581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22-9001-4AB3-AAA2-F854C97E7DB2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3D52-A58E-4039-A704-67CC3F64D2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415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22-9001-4AB3-AAA2-F854C97E7DB2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3D52-A58E-4039-A704-67CC3F64D2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93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22-9001-4AB3-AAA2-F854C97E7DB2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3D52-A58E-4039-A704-67CC3F64D2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5396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A4C22-9001-4AB3-AAA2-F854C97E7DB2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73D52-A58E-4039-A704-67CC3F64D2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0109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-337469"/>
            <a:ext cx="9144000" cy="5069890"/>
          </a:xfrm>
        </p:spPr>
        <p:txBody>
          <a:bodyPr>
            <a:normAutofit/>
          </a:bodyPr>
          <a:lstStyle/>
          <a:p>
            <a:r>
              <a:rPr lang="ru-RU" dirty="0"/>
              <a:t>Анализ возможностей систем НР </a:t>
            </a:r>
            <a:r>
              <a:rPr lang="ru-RU" dirty="0" err="1"/>
              <a:t>Quality</a:t>
            </a:r>
            <a:r>
              <a:rPr lang="ru-RU" dirty="0"/>
              <a:t> </a:t>
            </a:r>
            <a:r>
              <a:rPr lang="ru-RU" dirty="0" err="1"/>
              <a:t>Center</a:t>
            </a:r>
            <a:r>
              <a:rPr lang="ru-RU" dirty="0"/>
              <a:t> и </a:t>
            </a:r>
            <a:r>
              <a:rPr lang="ru-RU" dirty="0" err="1"/>
              <a:t>MSТеаm</a:t>
            </a:r>
            <a:r>
              <a:rPr lang="ru-RU" dirty="0"/>
              <a:t> </a:t>
            </a:r>
            <a:r>
              <a:rPr lang="ru-RU" dirty="0" err="1"/>
              <a:t>Foundation</a:t>
            </a:r>
            <a:r>
              <a:rPr lang="ru-RU" dirty="0"/>
              <a:t> </a:t>
            </a:r>
            <a:r>
              <a:rPr lang="ru-RU" dirty="0" err="1"/>
              <a:t>Server</a:t>
            </a:r>
            <a:r>
              <a:rPr lang="ru-RU" dirty="0"/>
              <a:t> по управлению качеством программного продукта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7522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HP Quality Center (</a:t>
            </a:r>
            <a:r>
              <a:rPr lang="ru-RU" dirty="0"/>
              <a:t>теперь известная как </a:t>
            </a:r>
            <a:r>
              <a:rPr lang="en-US" dirty="0"/>
              <a:t>Micro Focus Quality Center) </a:t>
            </a:r>
            <a:r>
              <a:rPr lang="ru-RU" dirty="0"/>
              <a:t>и </a:t>
            </a:r>
            <a:r>
              <a:rPr lang="en-US" dirty="0"/>
              <a:t>Microsoft Team Foundation Server (TFS) - </a:t>
            </a:r>
            <a:r>
              <a:rPr lang="ru-RU" dirty="0"/>
              <a:t>это две популярные системы управления жизненным циклом приложений (</a:t>
            </a:r>
            <a:r>
              <a:rPr lang="en-US" dirty="0"/>
              <a:t>ALM) </a:t>
            </a:r>
            <a:r>
              <a:rPr lang="ru-RU" dirty="0"/>
              <a:t>и управления качеством программного обеспечения (</a:t>
            </a:r>
            <a:r>
              <a:rPr lang="en-US" dirty="0"/>
              <a:t>QA).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94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HP </a:t>
            </a:r>
            <a:r>
              <a:rPr lang="ru-RU" dirty="0" err="1"/>
              <a:t>Quality</a:t>
            </a:r>
            <a:r>
              <a:rPr lang="ru-RU" dirty="0"/>
              <a:t> </a:t>
            </a:r>
            <a:r>
              <a:rPr lang="ru-RU" dirty="0" err="1"/>
              <a:t>Center</a:t>
            </a:r>
            <a:r>
              <a:rPr lang="ru-RU" dirty="0"/>
              <a:t> / </a:t>
            </a:r>
            <a:r>
              <a:rPr lang="ru-RU" dirty="0" err="1"/>
              <a:t>Micro</a:t>
            </a:r>
            <a:r>
              <a:rPr lang="ru-RU" dirty="0"/>
              <a:t> </a:t>
            </a:r>
            <a:r>
              <a:rPr lang="ru-RU" dirty="0" err="1"/>
              <a:t>Focus</a:t>
            </a:r>
            <a:r>
              <a:rPr lang="ru-RU" dirty="0"/>
              <a:t> </a:t>
            </a:r>
            <a:r>
              <a:rPr lang="ru-RU" dirty="0" err="1"/>
              <a:t>Quality</a:t>
            </a:r>
            <a:r>
              <a:rPr lang="ru-RU" dirty="0"/>
              <a:t> </a:t>
            </a:r>
            <a:r>
              <a:rPr lang="ru-RU" dirty="0" err="1"/>
              <a:t>Center</a:t>
            </a:r>
            <a:r>
              <a:rPr lang="ru-RU" dirty="0"/>
              <a:t>:</a:t>
            </a:r>
            <a:br>
              <a:rPr lang="ru-RU" dirty="0"/>
            </a:br>
            <a:r>
              <a:rPr lang="ru-RU" dirty="0"/>
              <a:t>1. Управление тестированием: </a:t>
            </a:r>
            <a:r>
              <a:rPr lang="ru-RU" dirty="0" err="1"/>
              <a:t>Quality</a:t>
            </a:r>
            <a:r>
              <a:rPr lang="ru-RU" dirty="0"/>
              <a:t> </a:t>
            </a:r>
            <a:r>
              <a:rPr lang="ru-RU" dirty="0" err="1"/>
              <a:t>Center</a:t>
            </a:r>
            <a:r>
              <a:rPr lang="ru-RU" dirty="0"/>
              <a:t> предоставляет возможности создания, планирования, выполнения и управления тестами, а также отслеживания результатов тестирования.</a:t>
            </a:r>
            <a:br>
              <a:rPr lang="ru-RU" dirty="0"/>
            </a:br>
            <a:r>
              <a:rPr lang="ru-RU" dirty="0"/>
              <a:t>2. Отслеживание дефектов: система предоставляет полнофункциональное отслеживание дефектов с возможностью </a:t>
            </a:r>
            <a:r>
              <a:rPr lang="ru-RU" dirty="0" err="1"/>
              <a:t>приоритизации</a:t>
            </a:r>
            <a:r>
              <a:rPr lang="ru-RU" dirty="0"/>
              <a:t>, назначения ответственных и отслеживания статуса.</a:t>
            </a:r>
            <a:br>
              <a:rPr lang="ru-RU" dirty="0"/>
            </a:br>
            <a:r>
              <a:rPr lang="ru-RU" dirty="0"/>
              <a:t>3. Управление требованиями: </a:t>
            </a:r>
            <a:r>
              <a:rPr lang="ru-RU" dirty="0" err="1"/>
              <a:t>Quality</a:t>
            </a:r>
            <a:r>
              <a:rPr lang="ru-RU" dirty="0"/>
              <a:t> </a:t>
            </a:r>
            <a:r>
              <a:rPr lang="ru-RU" dirty="0" err="1"/>
              <a:t>Center</a:t>
            </a:r>
            <a:r>
              <a:rPr lang="ru-RU" dirty="0"/>
              <a:t> обеспечивает возможность управления требованиями, их согласования, изменениями и связывания с тестами.</a:t>
            </a:r>
            <a:br>
              <a:rPr lang="ru-RU" dirty="0"/>
            </a:br>
            <a:r>
              <a:rPr lang="ru-RU" dirty="0"/>
              <a:t>4. Отчетность: система предоставляет разнообразную отчетность о статусе тестирования, качественных показателях, прогрессе и дефектах.</a:t>
            </a:r>
          </a:p>
        </p:txBody>
      </p:sp>
      <p:pic>
        <p:nvPicPr>
          <p:cNvPr id="2" name="Объект 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69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 err="1"/>
              <a:t>Microsoft</a:t>
            </a:r>
            <a:r>
              <a:rPr lang="ru-RU" dirty="0"/>
              <a:t> </a:t>
            </a:r>
            <a:r>
              <a:rPr lang="ru-RU" dirty="0" err="1"/>
              <a:t>Team</a:t>
            </a:r>
            <a:r>
              <a:rPr lang="ru-RU" dirty="0"/>
              <a:t> </a:t>
            </a:r>
            <a:r>
              <a:rPr lang="ru-RU" dirty="0" err="1"/>
              <a:t>Foundation</a:t>
            </a:r>
            <a:r>
              <a:rPr lang="ru-RU" dirty="0"/>
              <a:t> </a:t>
            </a:r>
            <a:r>
              <a:rPr lang="ru-RU" dirty="0" err="1"/>
              <a:t>Server</a:t>
            </a:r>
            <a:r>
              <a:rPr lang="ru-RU" dirty="0"/>
              <a:t>: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1. Управление кодом и сборки: TFS предоставляет интегрированное управление исходным кодом, средства сборки и непрерывной интеграции.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2. Управление проектами и задачами: TFS предоставляет возможность планирования, отслеживания и управления задачами, привязанными к коду и тестированию.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3. Отслеживание ошибок и сбоев: система предлагает функционал отслеживания ошибок и сбоев в коде.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4. </a:t>
            </a:r>
            <a:r>
              <a:rPr lang="ru-RU" dirty="0" err="1"/>
              <a:t>Коллаборация</a:t>
            </a:r>
            <a:r>
              <a:rPr lang="ru-RU" dirty="0"/>
              <a:t>: TFS обеспечивает инструменты для совместной работы команды разработчиков и </a:t>
            </a:r>
            <a:r>
              <a:rPr lang="ru-RU" dirty="0" err="1"/>
              <a:t>тестировщиков</a:t>
            </a:r>
            <a:r>
              <a:rPr lang="ru-RU" dirty="0"/>
              <a:t>.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51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r>
              <a:rPr lang="ru-RU" sz="2800" dirty="0"/>
              <a:t>Обе системы обладают расширенными возможностями по управлению качеством программного обеспечения, включая интеграцию с различными инструментами разработки, отслеживание требований и дефектов, а также обеспечение отчетности и анализа данных.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/>
              <a:t>Выбор между этими системами будет зависеть от специфических потребностей и требований вашей команды и проекта.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88085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</TotalTime>
  <Words>100</Words>
  <Application>Microsoft Office PowerPoint</Application>
  <PresentationFormat>Широкоэкранный</PresentationFormat>
  <Paragraphs>5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Анализ возможностей систем НР Quality Center и MSТеаm Foundation Server по управлению качеством программного продукта</vt:lpstr>
      <vt:lpstr>Презентация PowerPoint</vt:lpstr>
      <vt:lpstr>Презентация PowerPoint</vt:lpstr>
      <vt:lpstr>Презентация PowerPoint</vt:lpstr>
      <vt:lpstr>Обе системы обладают расширенными возможностями по управлению качеством программного обеспечения, включая интеграцию с различными инструментами разработки, отслеживание требований и дефектов, а также обеспечение отчетности и анализа данных.  Выбор между этими системами будет зависеть от специфических потребностей и требований вашей команды и проекта.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возможностей систем НР Quality Center и MSТеаm Foundation Server по управлению качеством программного продукта</dc:title>
  <dc:creator>sendni</dc:creator>
  <cp:lastModifiedBy>sendni</cp:lastModifiedBy>
  <cp:revision>3</cp:revision>
  <dcterms:created xsi:type="dcterms:W3CDTF">2023-11-22T12:51:41Z</dcterms:created>
  <dcterms:modified xsi:type="dcterms:W3CDTF">2023-11-22T13:13:07Z</dcterms:modified>
</cp:coreProperties>
</file>